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27" r:id="rId42"/>
    <p:sldId id="322" r:id="rId43"/>
    <p:sldId id="320" r:id="rId44"/>
    <p:sldId id="334" r:id="rId45"/>
    <p:sldId id="310" r:id="rId46"/>
    <p:sldId id="311" r:id="rId47"/>
    <p:sldId id="312" r:id="rId48"/>
    <p:sldId id="331" r:id="rId49"/>
    <p:sldId id="315" r:id="rId50"/>
    <p:sldId id="328" r:id="rId51"/>
    <p:sldId id="330" r:id="rId52"/>
    <p:sldId id="314" r:id="rId53"/>
    <p:sldId id="279" r:id="rId54"/>
    <p:sldId id="298" r:id="rId55"/>
    <p:sldId id="282" r:id="rId56"/>
    <p:sldId id="283" r:id="rId57"/>
    <p:sldId id="284" r:id="rId58"/>
    <p:sldId id="285" r:id="rId59"/>
    <p:sldId id="273" r:id="rId60"/>
    <p:sldId id="280" r:id="rId61"/>
    <p:sldId id="271" r:id="rId62"/>
    <p:sldId id="308" r:id="rId63"/>
    <p:sldId id="309" r:id="rId64"/>
    <p:sldId id="274" r:id="rId65"/>
    <p:sldId id="272" r:id="rId66"/>
    <p:sldId id="275" r:id="rId67"/>
    <p:sldId id="286" r:id="rId68"/>
    <p:sldId id="287" r:id="rId69"/>
    <p:sldId id="27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27"/>
            <p14:sldId id="322"/>
            <p14:sldId id="320"/>
            <p14:sldId id="334"/>
            <p14:sldId id="310"/>
            <p14:sldId id="311"/>
            <p14:sldId id="312"/>
            <p14:sldId id="331"/>
            <p14:sldId id="315"/>
            <p14:sldId id="328"/>
            <p14:sldId id="330"/>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DAA"/>
    <a:srgbClr val="C71585"/>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660"/>
  </p:normalViewPr>
  <p:slideViewPr>
    <p:cSldViewPr snapToGrid="0">
      <p:cViewPr varScale="1">
        <p:scale>
          <a:sx n="79" d="100"/>
          <a:sy n="79" d="100"/>
        </p:scale>
        <p:origin x="96" y="660"/>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11/2/2022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11/2/2022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11/2/2022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11/2/2022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3" name="Flowchart: Collate 2">
            <a:extLst>
              <a:ext uri="{FF2B5EF4-FFF2-40B4-BE49-F238E27FC236}">
                <a16:creationId xmlns:a16="http://schemas.microsoft.com/office/drawing/2014/main" id="{72AE7DBA-3F66-D654-FC03-1840DDA6F346}"/>
              </a:ext>
            </a:extLst>
          </p:cNvPr>
          <p:cNvSpPr/>
          <p:nvPr/>
        </p:nvSpPr>
        <p:spPr>
          <a:xfrm>
            <a:off x="9227466" y="3614303"/>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68952"/>
            <a:chOff x="7532117" y="3115678"/>
            <a:chExt cx="3446142" cy="3568952"/>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9037817" y="6315298"/>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9536"/>
            <a:chOff x="448069" y="3110386"/>
            <a:chExt cx="3506468" cy="3579536"/>
          </a:xfrm>
        </p:grpSpPr>
        <p:sp>
          <p:nvSpPr>
            <p:cNvPr id="17" name="TextBox 16">
              <a:extLst>
                <a:ext uri="{FF2B5EF4-FFF2-40B4-BE49-F238E27FC236}">
                  <a16:creationId xmlns:a16="http://schemas.microsoft.com/office/drawing/2014/main" id="{09760041-725D-1B19-DA6D-CE4F6466CD24}"/>
                </a:ext>
              </a:extLst>
            </p:cNvPr>
            <p:cNvSpPr txBox="1"/>
            <p:nvPr/>
          </p:nvSpPr>
          <p:spPr>
            <a:xfrm>
              <a:off x="1706575"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Tree>
    <p:extLst>
      <p:ext uri="{BB962C8B-B14F-4D97-AF65-F5344CB8AC3E}">
        <p14:creationId xmlns:p14="http://schemas.microsoft.com/office/powerpoint/2010/main" val="274924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4202</TotalTime>
  <Words>4005</Words>
  <Application>Microsoft Office PowerPoint</Application>
  <PresentationFormat>Widescreen</PresentationFormat>
  <Paragraphs>402</Paragraphs>
  <Slides>69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67</cp:revision>
  <dcterms:created xsi:type="dcterms:W3CDTF">2022-10-08T11:32:53Z</dcterms:created>
  <dcterms:modified xsi:type="dcterms:W3CDTF">2022-11-02T10:57:23Z</dcterms:modified>
</cp:coreProperties>
</file>